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1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2F652B-0530-3640-ECD2-534398942BE3}" name="Doucet Lariviere, Megan" initials="DLM" userId="S::Megan.DoucetLariviere@irb-cisr.gc.ca::6953efed-9e8c-437c-ac7f-4569474f6a6e" providerId="AD"/>
  <p188:author id="{1B46527F-D4A0-241B-6E39-946EE621EAD9}" name="Goulet, Megan" initials="GM" userId="S::megan.goulet@irb-cisr.gc.ca::ae9b5548-53d3-4e52-8e80-48671ebbfc0a" providerId="AD"/>
  <p188:author id="{6FA81896-88D3-9F4A-3945-9D5BB4DC7013}" name="Lord, Shannon" initials="LS" userId="S::shannon.lord@irb-cisr.gc.ca::e0491f1d-8582-4bdc-a2d2-6f0951720f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49D1F-59A9-497F-B239-DCC64F3CCBFC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73318-4BD1-4314-AB1B-77CBF3D206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717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73318-4BD1-4314-AB1B-77CBF3D206C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43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73318-4BD1-4314-AB1B-77CBF3D206C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2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48CF-4AC5-440A-A7C5-9FA0A69CA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B57F0-31DF-4707-A3F7-452282482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96AFB-2EBA-42D6-BF4B-5E4FDC0F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3B23-AEE5-4F09-89A7-3E81CC5D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BAEC5-7E4D-453C-8EF7-718BF62E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88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7A21-70C0-4CCE-9950-A63E333B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7B330-4A37-415F-8F48-A87B28434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7EE8A-31F4-4A37-987E-B53563EA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60E52-E9CA-4B77-8BE3-2BD97AE8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F3239-9FE6-4F4F-8A62-E254215D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01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5DAFA-D64D-4F7B-8E97-65FB9967F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2B69E-71EC-4D85-B227-F1FE5C7AB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9C5F-9107-4BC0-A846-091D1BB5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A02A9-0D24-445E-8693-3C45DE948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DC644-126D-487E-B636-F37A6245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95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C513-E298-4849-9E2E-1F8DE0B2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0573-E576-4CAF-8AB0-8FD272C57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C913-914E-4327-84E7-CE26572E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825FF-7BAD-43E6-A01B-AC93903D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0CF60-0404-4777-927B-9F533E81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24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4E82-9616-4B0B-90F3-4526DAE9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A1FEE-8BD7-4CAF-8C33-9B86AFDC9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38A69-208D-4150-86D1-2D3E7FC8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C47F-12EA-4180-8B87-960AEE11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D1A17-21EE-44C1-A4D6-EDDC4DE3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26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C4D8-6549-420B-8BAD-6B26829C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DC071-C48A-465B-AFFE-54378C4EF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868AB-50E1-4641-9BF9-49D8A7261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BC972-D8AA-445A-B3EB-B32F2A50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86D72-FF2E-4DDB-A989-531C4325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C0A9F-FFC8-4954-BD5E-985A5080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91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D4FD-A12B-4A2A-A81C-59FD2B56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D14BA-A58B-46A2-9B21-3188BFDC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EA5B6-D703-4C99-98F1-EAF688A8B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57AC4-9BB5-40BC-9A57-671AB3C45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C6394-D213-4BCC-87E4-A08399FF0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80332-2FFD-4D3F-A636-CF6FA3B0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B8686-B9B7-45CF-A136-10E33EF6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179BC-12E6-419B-AE8F-3008669F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39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2C56-E16A-4430-AD65-36E54743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CCAB2-450B-4D02-A8CC-EA9096CB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230FF-20C1-419C-8C3F-9027CBE9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43CD1-D784-4A38-8DA7-33F2EC64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442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E76B1-EB39-4B82-AD66-4AAECBA8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ED4BB-B44B-485B-B7F8-99E55404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715E-3EBF-4125-9937-0B1980C6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8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046A-734F-4849-BB38-65A9BF63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D82C-02D8-473C-A06B-E944180DE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331F1-D97D-4F48-981B-5CDE8D4C1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76C61-F5A5-43F3-B13E-BD960095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EE06E-D4A5-4655-82ED-CDF4B64C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C7760-E357-4FC3-9D3A-CA6A8DCB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59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7F8E-9D36-4E17-9B0B-E001AC83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2730C-AEED-4F4E-B690-4B79EFF33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4C1F0-1C40-47AA-9571-7513B5AFC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77695-8C5E-408C-9915-891B7B6D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45A56-9303-4D8A-BF29-4AB2A767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7E7D4-51D7-43D9-B143-08EA8574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29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27A96-F112-4653-A189-A10BB884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C126C-2198-418E-A35C-A77056244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3FCD3-C925-494C-AC74-7741EF13F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0937-966C-4666-9EE4-093E0F80E775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A1024-F6E0-44CA-B690-E59A7627E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BD993-A94F-4F06-9D31-E77A89EC8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83A80-66DB-4CAB-91BF-69BCF7D85C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62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rb.intraconnectforum-leforumintraconnect.cisr@irb-cisr.gc.ca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gcxgce.sharepoint.com/teams/1000211/SitePages/CollabHome.aspx" TargetMode="External"/><Relationship Id="rId4" Type="http://schemas.openxmlformats.org/officeDocument/2006/relationships/hyperlink" Target="https://www.gcx-gce.gc.ca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rb.intraconnectforum-leforumintraconnect.cisr@irb-cisr.gc.ca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gcxgce.sharepoint.com/teams/1000211/SitePages/CollabHome.aspx" TargetMode="External"/><Relationship Id="rId4" Type="http://schemas.openxmlformats.org/officeDocument/2006/relationships/hyperlink" Target="https://www.gcx-gce.gc.ca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051E5-DC0C-4E3C-B7CC-8EA512A1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49" y="501840"/>
            <a:ext cx="5295694" cy="1135737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Join the IntraConnect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AAA5E-77C0-493B-9EC9-86957A7D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810687"/>
            <a:ext cx="513641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1800" b="1" dirty="0">
                <a:solidFill>
                  <a:schemeClr val="accent1">
                    <a:lumMod val="50000"/>
                  </a:schemeClr>
                </a:solidFill>
              </a:rPr>
              <a:t>Looking to become a member and get involved?</a:t>
            </a:r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en-CA" sz="1600" dirty="0"/>
              <a:t>Contact us at the IntraConnect generic inbox to be added to our list of participants and upcoming meeting invites:</a:t>
            </a:r>
            <a:endParaRPr lang="en-CA" sz="1600" dirty="0">
              <a:cs typeface="Calibri"/>
            </a:endParaRPr>
          </a:p>
          <a:p>
            <a:pPr marL="0" indent="0">
              <a:buNone/>
            </a:pPr>
            <a:r>
              <a:rPr lang="en-CA" sz="1800" b="1" dirty="0">
                <a:hlinkClick r:id="rId3"/>
              </a:rPr>
              <a:t>irb.intraconnectforum-leforumintraconnect.cisr@irb-cisr.gc.ca</a:t>
            </a:r>
            <a:endParaRPr lang="en-CA" sz="1800" b="1" dirty="0"/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en-CA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Collaborate with IntraConnect on GC Exchange:</a:t>
            </a:r>
            <a:endParaRPr lang="en-CA" sz="1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en-CA" sz="1600" dirty="0">
                <a:effectLst/>
                <a:ea typeface="Times New Roman" panose="02020603050405020304" pitchFamily="18" charset="0"/>
              </a:rPr>
              <a:t>Sign up here:  </a:t>
            </a:r>
            <a:r>
              <a:rPr lang="en-CA" sz="1800" b="1" u="sng" dirty="0">
                <a:effectLst/>
                <a:ea typeface="Times New Roman" panose="02020603050405020304" pitchFamily="18" charset="0"/>
                <a:hlinkClick r:id="rId4"/>
              </a:rPr>
              <a:t>https://www.gcx-gce.gc.ca/home</a:t>
            </a:r>
            <a:endParaRPr lang="en-CA" sz="1800" b="1" u="sng" dirty="0">
              <a:ea typeface="Times New Roman" panose="02020603050405020304" pitchFamily="18" charset="0"/>
              <a:cs typeface="Calibri"/>
            </a:endParaRPr>
          </a:p>
          <a:p>
            <a:r>
              <a:rPr lang="en-CA" sz="1600" dirty="0">
                <a:effectLst/>
                <a:ea typeface="Times New Roman" panose="02020603050405020304" pitchFamily="18" charset="0"/>
              </a:rPr>
              <a:t>Then request access to the community:  </a:t>
            </a:r>
            <a:r>
              <a:rPr lang="en-CA" sz="1800" b="1" u="sng" dirty="0" err="1">
                <a:effectLst/>
                <a:ea typeface="Times New Roman" panose="02020603050405020304" pitchFamily="18" charset="0"/>
                <a:hlinkClick r:id="rId5"/>
              </a:rPr>
              <a:t>Intraconnect</a:t>
            </a:r>
            <a:r>
              <a:rPr lang="en-CA" sz="1800" b="1" u="sng" dirty="0">
                <a:effectLst/>
                <a:ea typeface="Times New Roman" panose="02020603050405020304" pitchFamily="18" charset="0"/>
                <a:hlinkClick r:id="rId5"/>
              </a:rPr>
              <a:t> - </a:t>
            </a:r>
            <a:r>
              <a:rPr lang="en-CA" sz="1800" b="1" u="sng" dirty="0" err="1">
                <a:effectLst/>
                <a:ea typeface="Times New Roman" panose="02020603050405020304" pitchFamily="18" charset="0"/>
                <a:hlinkClick r:id="rId5"/>
              </a:rPr>
              <a:t>Intraconnect</a:t>
            </a:r>
            <a:r>
              <a:rPr lang="en-CA" sz="1800" b="1" u="sng" dirty="0">
                <a:effectLst/>
                <a:ea typeface="Times New Roman" panose="02020603050405020304" pitchFamily="18" charset="0"/>
                <a:hlinkClick r:id="rId5"/>
              </a:rPr>
              <a:t> - Home (sharepoint.com)</a:t>
            </a:r>
            <a:endParaRPr lang="en-CA" sz="18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1900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two people's hands pointing at laptop screen with stack of 4 books in background, one person holding a pen">
            <a:extLst>
              <a:ext uri="{FF2B5EF4-FFF2-40B4-BE49-F238E27FC236}">
                <a16:creationId xmlns:a16="http://schemas.microsoft.com/office/drawing/2014/main" id="{6902505A-9102-AD7C-E833-9C69935297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3" r="26190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12">
            <a:extLst>
              <a:ext uri="{FF2B5EF4-FFF2-40B4-BE49-F238E27FC236}">
                <a16:creationId xmlns:a16="http://schemas.microsoft.com/office/drawing/2014/main" id="{508483DF-DE49-C314-4732-83D767BD9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5738" y="6221890"/>
            <a:ext cx="14192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0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051E5-DC0C-4E3C-B7CC-8EA512A1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48" y="392989"/>
            <a:ext cx="5779883" cy="1135737"/>
          </a:xfrm>
        </p:spPr>
        <p:txBody>
          <a:bodyPr>
            <a:noAutofit/>
          </a:bodyPr>
          <a:lstStyle/>
          <a:p>
            <a:r>
              <a:rPr lang="en-CA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Rejoindre</a:t>
            </a:r>
            <a:r>
              <a:rPr lang="en-CA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la </a:t>
            </a:r>
            <a:r>
              <a:rPr lang="en-CA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communauté</a:t>
            </a:r>
            <a:r>
              <a:rPr lang="en-CA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IntraConnect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AAA5E-77C0-493B-9EC9-86957A7D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614748"/>
            <a:ext cx="5452532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Vous souhaitez devenir membre et vous impliquer ?</a:t>
            </a:r>
            <a:endParaRPr lang="en-CA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fr-FR" sz="1600" dirty="0"/>
              <a:t>Contactez-nous à l'adresse générique d'IntraConnect afin d'être ajouté à notre liste de participants et d'être invité aux prochaines réunions :</a:t>
            </a:r>
            <a:endParaRPr lang="en-CA" sz="1600" dirty="0">
              <a:cs typeface="Calibri"/>
            </a:endParaRPr>
          </a:p>
          <a:p>
            <a:pPr marL="0" indent="0">
              <a:buNone/>
            </a:pPr>
            <a:r>
              <a:rPr lang="en-CA" sz="1800" b="1" dirty="0">
                <a:hlinkClick r:id="rId3"/>
              </a:rPr>
              <a:t>irb.intraconnectforum-leforumintraconnect.cisr@irb-cisr.gc.ca</a:t>
            </a:r>
            <a:endParaRPr lang="en-CA" sz="1800" b="1" dirty="0"/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Collaborez avec IntraConnect sur GC Exchange :</a:t>
            </a:r>
            <a:endParaRPr lang="en-CA" sz="1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en-CA" sz="1600" dirty="0" err="1">
                <a:effectLst/>
                <a:ea typeface="Times New Roman" panose="02020603050405020304" pitchFamily="18" charset="0"/>
              </a:rPr>
              <a:t>Inscrivez-vous</a:t>
            </a:r>
            <a:r>
              <a:rPr lang="en-CA" sz="1600" dirty="0">
                <a:effectLst/>
                <a:ea typeface="Times New Roman" panose="02020603050405020304" pitchFamily="18" charset="0"/>
              </a:rPr>
              <a:t> </a:t>
            </a:r>
            <a:r>
              <a:rPr lang="en-CA" sz="1600" dirty="0" err="1">
                <a:effectLst/>
                <a:ea typeface="Times New Roman" panose="02020603050405020304" pitchFamily="18" charset="0"/>
              </a:rPr>
              <a:t>ici</a:t>
            </a:r>
            <a:r>
              <a:rPr lang="en-CA" sz="1600" dirty="0">
                <a:effectLst/>
                <a:ea typeface="Times New Roman" panose="02020603050405020304" pitchFamily="18" charset="0"/>
              </a:rPr>
              <a:t> : </a:t>
            </a:r>
            <a:r>
              <a:rPr lang="en-CA" sz="1800" b="1" u="sng" dirty="0">
                <a:effectLst/>
                <a:ea typeface="Times New Roman" panose="02020603050405020304" pitchFamily="18" charset="0"/>
                <a:hlinkClick r:id="rId4"/>
              </a:rPr>
              <a:t>https://www.gcx-gce.gc.ca/home</a:t>
            </a:r>
            <a:endParaRPr lang="en-CA" sz="1800" b="1" u="sng" dirty="0">
              <a:ea typeface="Times New Roman" panose="02020603050405020304" pitchFamily="18" charset="0"/>
              <a:cs typeface="Calibri"/>
            </a:endParaRPr>
          </a:p>
          <a:p>
            <a:r>
              <a:rPr lang="fr-FR" sz="1600" dirty="0">
                <a:effectLst/>
                <a:ea typeface="Times New Roman" panose="02020603050405020304" pitchFamily="18" charset="0"/>
              </a:rPr>
              <a:t>Demandez ensuite l'accès à la communauté : </a:t>
            </a:r>
            <a:r>
              <a:rPr lang="en-CA" sz="1600" dirty="0">
                <a:effectLst/>
                <a:ea typeface="Times New Roman" panose="02020603050405020304" pitchFamily="18" charset="0"/>
              </a:rPr>
              <a:t>  </a:t>
            </a:r>
            <a:r>
              <a:rPr lang="en-CA" sz="1800" b="1" u="sng" dirty="0" err="1">
                <a:effectLst/>
                <a:ea typeface="Times New Roman" panose="02020603050405020304" pitchFamily="18" charset="0"/>
                <a:hlinkClick r:id="rId5"/>
              </a:rPr>
              <a:t>Intraconnect</a:t>
            </a:r>
            <a:r>
              <a:rPr lang="en-CA" sz="1800" b="1" u="sng" dirty="0">
                <a:effectLst/>
                <a:ea typeface="Times New Roman" panose="02020603050405020304" pitchFamily="18" charset="0"/>
                <a:hlinkClick r:id="rId5"/>
              </a:rPr>
              <a:t> - </a:t>
            </a:r>
            <a:r>
              <a:rPr lang="en-CA" sz="1800" b="1" u="sng" dirty="0" err="1">
                <a:effectLst/>
                <a:ea typeface="Times New Roman" panose="02020603050405020304" pitchFamily="18" charset="0"/>
                <a:hlinkClick r:id="rId5"/>
              </a:rPr>
              <a:t>Intraconnect</a:t>
            </a:r>
            <a:r>
              <a:rPr lang="en-CA" sz="1800" b="1" u="sng" dirty="0">
                <a:effectLst/>
                <a:ea typeface="Times New Roman" panose="02020603050405020304" pitchFamily="18" charset="0"/>
                <a:hlinkClick r:id="rId5"/>
              </a:rPr>
              <a:t> - Home (sharepoint.com)</a:t>
            </a:r>
            <a:endParaRPr lang="en-CA" sz="18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1900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two people's hands pointing at laptop screen with stack of 4 books in background, one person holding a pen">
            <a:extLst>
              <a:ext uri="{FF2B5EF4-FFF2-40B4-BE49-F238E27FC236}">
                <a16:creationId xmlns:a16="http://schemas.microsoft.com/office/drawing/2014/main" id="{6902505A-9102-AD7C-E833-9C69935297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3" r="26190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12">
            <a:extLst>
              <a:ext uri="{FF2B5EF4-FFF2-40B4-BE49-F238E27FC236}">
                <a16:creationId xmlns:a16="http://schemas.microsoft.com/office/drawing/2014/main" id="{508483DF-DE49-C314-4732-83D767BD9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5738" y="6221890"/>
            <a:ext cx="14192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8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delingWorkshopSubject xmlns="86404cc6-9eb1-4635-a167-31b559825442" xsi:nil="true"/>
    <lcf76f155ced4ddcb4097134ff3c332f xmlns="86404cc6-9eb1-4635-a167-31b559825442">
      <Terms xmlns="http://schemas.microsoft.com/office/infopath/2007/PartnerControls"/>
    </lcf76f155ced4ddcb4097134ff3c332f>
    <TaxCatchAll xmlns="2d973941-f595-45ee-a999-88f3328378e2" xsi:nil="true"/>
    <SharedWithUsers xmlns="2d973941-f595-45ee-a999-88f3328378e2">
      <UserInfo>
        <DisplayName>Lord, Shannon</DisplayName>
        <AccountId>12</AccountId>
        <AccountType/>
      </UserInfo>
      <UserInfo>
        <DisplayName>Guibord, Elise</DisplayName>
        <AccountId>74</AccountId>
        <AccountType/>
      </UserInfo>
      <UserInfo>
        <DisplayName>Lussier, Dominique</DisplayName>
        <AccountId>278</AccountId>
        <AccountType/>
      </UserInfo>
      <UserInfo>
        <DisplayName>Iturralde, Christian</DisplayName>
        <AccountId>471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06F4FF8C09744BBA0CC7C08FACB86" ma:contentTypeVersion="15" ma:contentTypeDescription="Create a new document." ma:contentTypeScope="" ma:versionID="0e25c036e91c16d655bb70c4f9640c04">
  <xsd:schema xmlns:xsd="http://www.w3.org/2001/XMLSchema" xmlns:xs="http://www.w3.org/2001/XMLSchema" xmlns:p="http://schemas.microsoft.com/office/2006/metadata/properties" xmlns:ns2="86404cc6-9eb1-4635-a167-31b559825442" xmlns:ns3="2d973941-f595-45ee-a999-88f3328378e2" targetNamespace="http://schemas.microsoft.com/office/2006/metadata/properties" ma:root="true" ma:fieldsID="2736b698130b305e45ac98cfc47e5ccc" ns2:_="" ns3:_="">
    <xsd:import namespace="86404cc6-9eb1-4635-a167-31b559825442"/>
    <xsd:import namespace="2d973941-f595-45ee-a999-88f3328378e2"/>
    <xsd:element name="properties">
      <xsd:complexType>
        <xsd:sequence>
          <xsd:element name="documentManagement">
            <xsd:complexType>
              <xsd:all>
                <xsd:element ref="ns2:ModelingWorkshopSubjec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4cc6-9eb1-4635-a167-31b559825442" elementFormDefault="qualified">
    <xsd:import namespace="http://schemas.microsoft.com/office/2006/documentManagement/types"/>
    <xsd:import namespace="http://schemas.microsoft.com/office/infopath/2007/PartnerControls"/>
    <xsd:element name="ModelingWorkshopSubject" ma:index="8" nillable="true" ma:displayName="Modeling Workshop Subject" ma:description="Options for the subject of each documents Modeling workshops" ma:format="Dropdown" ma:internalName="ModelingWorkshopSubject">
      <xsd:simpleType>
        <xsd:restriction base="dms:Choice">
          <xsd:enumeration value="RPD Process"/>
          <xsd:enumeration value="RAD Process"/>
          <xsd:enumeration value="ID Proces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fcd68d2-6673-4cd3-9be5-11d818520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73941-f595-45ee-a999-88f3328378e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064c053-6f30-4268-a68c-aaede8069ab7}" ma:internalName="TaxCatchAll" ma:showField="CatchAllData" ma:web="2d973941-f595-45ee-a999-88f332837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073994-6999-423E-AB14-A8AF9276D813}">
  <ds:schemaRefs>
    <ds:schemaRef ds:uri="http://schemas.microsoft.com/office/2006/documentManagement/types"/>
    <ds:schemaRef ds:uri="http://purl.org/dc/elements/1.1/"/>
    <ds:schemaRef ds:uri="http://purl.org/dc/terms/"/>
    <ds:schemaRef ds:uri="86404cc6-9eb1-4635-a167-31b559825442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d973941-f595-45ee-a999-88f3328378e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EDF35BF-8F58-41B5-8EC6-A13151E286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75CFDE-FA68-45FA-A3EB-A091C182466C}">
  <ds:schemaRefs>
    <ds:schemaRef ds:uri="2d973941-f595-45ee-a999-88f3328378e2"/>
    <ds:schemaRef ds:uri="86404cc6-9eb1-4635-a167-31b5598254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1135</TotalTime>
  <Words>166</Words>
  <Application>Microsoft Office PowerPoint</Application>
  <PresentationFormat>Widescreen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Join the IntraConnect Community</vt:lpstr>
      <vt:lpstr>Rejoindre la communauté IntraConnect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Renewal 2021-22</dc:title>
  <dc:creator>Lussier, Dominique</dc:creator>
  <cp:lastModifiedBy>Lord, Shannon (HC/SC)</cp:lastModifiedBy>
  <cp:revision>127</cp:revision>
  <dcterms:created xsi:type="dcterms:W3CDTF">2021-10-15T16:57:42Z</dcterms:created>
  <dcterms:modified xsi:type="dcterms:W3CDTF">2024-02-21T20:11:51Z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5a88f1f-0567-4983-8330-99cd20b6d515_Enabled">
    <vt:lpwstr>true</vt:lpwstr>
  </property>
  <property fmtid="{D5CDD505-2E9C-101B-9397-08002B2CF9AE}" pid="3" name="MSIP_Label_25a88f1f-0567-4983-8330-99cd20b6d515_SetDate">
    <vt:lpwstr>2022-11-28T12:52:44Z</vt:lpwstr>
  </property>
  <property fmtid="{D5CDD505-2E9C-101B-9397-08002B2CF9AE}" pid="4" name="MSIP_Label_25a88f1f-0567-4983-8330-99cd20b6d515_Method">
    <vt:lpwstr>Privileged</vt:lpwstr>
  </property>
  <property fmtid="{D5CDD505-2E9C-101B-9397-08002B2CF9AE}" pid="5" name="MSIP_Label_25a88f1f-0567-4983-8330-99cd20b6d515_Name">
    <vt:lpwstr>Unclassified</vt:lpwstr>
  </property>
  <property fmtid="{D5CDD505-2E9C-101B-9397-08002B2CF9AE}" pid="6" name="MSIP_Label_25a88f1f-0567-4983-8330-99cd20b6d515_SiteId">
    <vt:lpwstr>a65e50e1-a948-479b-8fed-f4e96b62098d</vt:lpwstr>
  </property>
  <property fmtid="{D5CDD505-2E9C-101B-9397-08002B2CF9AE}" pid="7" name="MSIP_Label_25a88f1f-0567-4983-8330-99cd20b6d515_ActionId">
    <vt:lpwstr>2a0a55d5-a45d-41eb-aa6f-1fc4b4f200ca</vt:lpwstr>
  </property>
  <property fmtid="{D5CDD505-2E9C-101B-9397-08002B2CF9AE}" pid="8" name="MSIP_Label_25a88f1f-0567-4983-8330-99cd20b6d515_ContentBits">
    <vt:lpwstr>0</vt:lpwstr>
  </property>
  <property fmtid="{D5CDD505-2E9C-101B-9397-08002B2CF9AE}" pid="9" name="ContentTypeId">
    <vt:lpwstr>0x01010031506F4FF8C09744BBA0CC7C08FACB86</vt:lpwstr>
  </property>
  <property fmtid="{D5CDD505-2E9C-101B-9397-08002B2CF9AE}" pid="10" name="MediaServiceImageTags">
    <vt:lpwstr/>
  </property>
</Properties>
</file>